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2020"/>
    <a:srgbClr val="AF112B"/>
    <a:srgbClr val="FEF1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A6C9-7E54-4DDB-B4AE-AD564AA993A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1A902-8E0E-473F-8659-92C574AD8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529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A6C9-7E54-4DDB-B4AE-AD564AA993A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1A902-8E0E-473F-8659-92C574AD8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52619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A6C9-7E54-4DDB-B4AE-AD564AA993A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1A902-8E0E-473F-8659-92C574AD8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1893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A6C9-7E54-4DDB-B4AE-AD564AA993A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1A902-8E0E-473F-8659-92C574AD8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465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A6C9-7E54-4DDB-B4AE-AD564AA993A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1A902-8E0E-473F-8659-92C574AD8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217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A6C9-7E54-4DDB-B4AE-AD564AA993A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1A902-8E0E-473F-8659-92C574AD8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113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A6C9-7E54-4DDB-B4AE-AD564AA993A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1A902-8E0E-473F-8659-92C574AD8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23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A6C9-7E54-4DDB-B4AE-AD564AA993A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1A902-8E0E-473F-8659-92C574AD8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418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A6C9-7E54-4DDB-B4AE-AD564AA993A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1A902-8E0E-473F-8659-92C574AD8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603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A6C9-7E54-4DDB-B4AE-AD564AA993A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1A902-8E0E-473F-8659-92C574AD8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79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8A6C9-7E54-4DDB-B4AE-AD564AA993A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71A902-8E0E-473F-8659-92C574AD8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1830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8A6C9-7E54-4DDB-B4AE-AD564AA993AA}" type="datetimeFigureOut">
              <a:rPr lang="ko-KR" altLang="en-US" smtClean="0"/>
              <a:t>2023-11-23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71A902-8E0E-473F-8659-92C574AD87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4096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microsoft.com/office/2007/relationships/hdphoto" Target="../media/hdphoto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12" y="2814940"/>
            <a:ext cx="1800000" cy="2569298"/>
          </a:xfrm>
          <a:prstGeom prst="rect">
            <a:avLst/>
          </a:prstGeom>
        </p:spPr>
      </p:pic>
      <p:pic>
        <p:nvPicPr>
          <p:cNvPr id="5" name="그림 4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812" y="272489"/>
            <a:ext cx="1800000" cy="2520000"/>
          </a:xfrm>
          <a:prstGeom prst="rect">
            <a:avLst/>
          </a:prstGeom>
        </p:spPr>
      </p:pic>
      <p:pic>
        <p:nvPicPr>
          <p:cNvPr id="6" name="그림 5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598" y="272489"/>
            <a:ext cx="1800000" cy="252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996" y="2807306"/>
            <a:ext cx="1800000" cy="2577327"/>
          </a:xfrm>
          <a:prstGeom prst="rect">
            <a:avLst/>
          </a:prstGeom>
        </p:spPr>
      </p:pic>
      <p:pic>
        <p:nvPicPr>
          <p:cNvPr id="8" name="그림 7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205" y="2814940"/>
            <a:ext cx="1800000" cy="2520000"/>
          </a:xfrm>
          <a:prstGeom prst="rect">
            <a:avLst/>
          </a:prstGeom>
        </p:spPr>
      </p:pic>
      <p:pic>
        <p:nvPicPr>
          <p:cNvPr id="9" name="그림 8"/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2204" y="272489"/>
            <a:ext cx="1800000" cy="2520000"/>
          </a:xfrm>
          <a:prstGeom prst="rect">
            <a:avLst/>
          </a:prstGeom>
        </p:spPr>
      </p:pic>
      <p:pic>
        <p:nvPicPr>
          <p:cNvPr id="10" name="그림 9"/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398" y="2807306"/>
            <a:ext cx="1800000" cy="2520000"/>
          </a:xfrm>
          <a:prstGeom prst="rect">
            <a:avLst/>
          </a:prstGeom>
        </p:spPr>
      </p:pic>
      <p:pic>
        <p:nvPicPr>
          <p:cNvPr id="11" name="그림 10"/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85" y="2807306"/>
            <a:ext cx="1800000" cy="2520000"/>
          </a:xfrm>
          <a:prstGeom prst="rect">
            <a:avLst/>
          </a:prstGeom>
        </p:spPr>
      </p:pic>
      <p:pic>
        <p:nvPicPr>
          <p:cNvPr id="12" name="그림 11"/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399" y="272489"/>
            <a:ext cx="1800000" cy="2520000"/>
          </a:xfrm>
          <a:prstGeom prst="rect">
            <a:avLst/>
          </a:prstGeom>
        </p:spPr>
      </p:pic>
      <p:pic>
        <p:nvPicPr>
          <p:cNvPr id="13" name="그림 12"/>
          <p:cNvPicPr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86" y="272489"/>
            <a:ext cx="180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705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BEEA6-73C0-F619-3D06-48D82BA86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134E816-9553-3504-390E-71DC18B254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8CC079-4B1B-AD42-5BD9-EBEA028245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61968"/>
          <a:stretch/>
        </p:blipFill>
        <p:spPr>
          <a:xfrm>
            <a:off x="925515" y="1375569"/>
            <a:ext cx="7462173" cy="4106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395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65A59B-0EBB-17D5-B49C-0EAD599F7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BA8FC2-3D1E-DAD8-A27E-2AF82EEB3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207103E-3846-8E88-D99D-C07E6CEE658D}"/>
              </a:ext>
            </a:extLst>
          </p:cNvPr>
          <p:cNvGrpSpPr/>
          <p:nvPr/>
        </p:nvGrpSpPr>
        <p:grpSpPr>
          <a:xfrm>
            <a:off x="2087566" y="527844"/>
            <a:ext cx="5132385" cy="4768056"/>
            <a:chOff x="2087566" y="527844"/>
            <a:chExt cx="5132385" cy="476805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D01E6EC-6AB5-91AF-F246-98BC06E1D1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1968"/>
            <a:stretch/>
          </p:blipFill>
          <p:spPr>
            <a:xfrm>
              <a:off x="2097091" y="527844"/>
              <a:ext cx="5122860" cy="2819404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1256755-0270-59B6-5F75-AE18113C8D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4700"/>
                      </a14:imgEffect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7940"/>
            <a:stretch/>
          </p:blipFill>
          <p:spPr>
            <a:xfrm>
              <a:off x="2087566" y="690562"/>
              <a:ext cx="5128110" cy="46053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97328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3"/>
          <p:cNvSpPr/>
          <p:nvPr/>
        </p:nvSpPr>
        <p:spPr>
          <a:xfrm>
            <a:off x="1580606" y="1410789"/>
            <a:ext cx="2299062" cy="229906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2661012" y="2491195"/>
            <a:ext cx="138249" cy="13824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2425608" y="1646464"/>
            <a:ext cx="609056" cy="6090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2425608" y="2865119"/>
            <a:ext cx="609056" cy="6090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034664" y="2256063"/>
            <a:ext cx="609056" cy="6090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816008" y="2256063"/>
            <a:ext cx="609056" cy="6090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2799261" y="3643993"/>
            <a:ext cx="714648" cy="0"/>
          </a:xfrm>
          <a:prstGeom prst="line">
            <a:avLst/>
          </a:prstGeom>
          <a:ln w="127000" cap="rnd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타원 14"/>
          <p:cNvSpPr/>
          <p:nvPr/>
        </p:nvSpPr>
        <p:spPr>
          <a:xfrm>
            <a:off x="3727811" y="3571058"/>
            <a:ext cx="138249" cy="13824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그룹 34"/>
          <p:cNvGrpSpPr/>
          <p:nvPr/>
        </p:nvGrpSpPr>
        <p:grpSpPr>
          <a:xfrm>
            <a:off x="4649560" y="1410789"/>
            <a:ext cx="2299062" cy="2299062"/>
            <a:chOff x="4649560" y="1410789"/>
            <a:chExt cx="2299062" cy="2299062"/>
          </a:xfrm>
        </p:grpSpPr>
        <p:sp>
          <p:nvSpPr>
            <p:cNvPr id="27" name="타원 26"/>
            <p:cNvSpPr/>
            <p:nvPr/>
          </p:nvSpPr>
          <p:spPr>
            <a:xfrm>
              <a:off x="4649560" y="1410789"/>
              <a:ext cx="2299062" cy="2299062"/>
            </a:xfrm>
            <a:prstGeom prst="ellipse">
              <a:avLst/>
            </a:prstGeom>
            <a:solidFill>
              <a:srgbClr val="FEF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5729966" y="2491195"/>
              <a:ext cx="138249" cy="138249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5494562" y="1646464"/>
              <a:ext cx="609056" cy="6090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/>
            <p:cNvSpPr/>
            <p:nvPr/>
          </p:nvSpPr>
          <p:spPr>
            <a:xfrm>
              <a:off x="5494562" y="2865119"/>
              <a:ext cx="609056" cy="6090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6103618" y="2256063"/>
              <a:ext cx="609056" cy="6090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/>
            <p:cNvSpPr/>
            <p:nvPr/>
          </p:nvSpPr>
          <p:spPr>
            <a:xfrm>
              <a:off x="4884962" y="2256063"/>
              <a:ext cx="609056" cy="60905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3" name="직선 연결선 32"/>
            <p:cNvCxnSpPr/>
            <p:nvPr/>
          </p:nvCxnSpPr>
          <p:spPr>
            <a:xfrm>
              <a:off x="5868215" y="3643993"/>
              <a:ext cx="714648" cy="0"/>
            </a:xfrm>
            <a:prstGeom prst="line">
              <a:avLst/>
            </a:prstGeom>
            <a:ln w="127000" cap="rnd">
              <a:solidFill>
                <a:srgbClr val="FEF1CE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/>
            <p:cNvSpPr/>
            <p:nvPr/>
          </p:nvSpPr>
          <p:spPr>
            <a:xfrm>
              <a:off x="6796765" y="3571058"/>
              <a:ext cx="138249" cy="138249"/>
            </a:xfrm>
            <a:prstGeom prst="ellipse">
              <a:avLst/>
            </a:prstGeom>
            <a:solidFill>
              <a:srgbClr val="FEF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7321730" y="4049485"/>
            <a:ext cx="1267150" cy="1117145"/>
            <a:chOff x="7321730" y="4049485"/>
            <a:chExt cx="1267150" cy="1117145"/>
          </a:xfrm>
        </p:grpSpPr>
        <p:cxnSp>
          <p:nvCxnSpPr>
            <p:cNvPr id="45" name="직선 연결선 44"/>
            <p:cNvCxnSpPr/>
            <p:nvPr/>
          </p:nvCxnSpPr>
          <p:spPr>
            <a:xfrm flipV="1">
              <a:off x="7321730" y="4676503"/>
              <a:ext cx="633550" cy="490127"/>
            </a:xfrm>
            <a:prstGeom prst="line">
              <a:avLst/>
            </a:prstGeom>
            <a:ln w="2540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 flipH="1" flipV="1">
              <a:off x="7955280" y="4676504"/>
              <a:ext cx="633600" cy="490126"/>
            </a:xfrm>
            <a:prstGeom prst="line">
              <a:avLst/>
            </a:prstGeom>
            <a:ln w="2540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 flipV="1">
              <a:off x="7321730" y="4049485"/>
              <a:ext cx="633550" cy="490127"/>
            </a:xfrm>
            <a:prstGeom prst="line">
              <a:avLst/>
            </a:prstGeom>
            <a:ln w="2540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 flipH="1" flipV="1">
              <a:off x="7955280" y="4049485"/>
              <a:ext cx="633600" cy="490127"/>
            </a:xfrm>
            <a:prstGeom prst="line">
              <a:avLst/>
            </a:prstGeom>
            <a:ln w="254000" cap="rnd">
              <a:solidFill>
                <a:schemeClr val="bg1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2910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719" y="1646187"/>
            <a:ext cx="230400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0" b="1" dirty="0">
                <a:solidFill>
                  <a:schemeClr val="bg1"/>
                </a:solidFill>
              </a:rPr>
              <a:t>1</a:t>
            </a:r>
            <a:endParaRPr lang="ko-KR" altLang="en-US" sz="20000" b="1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052856" y="1646187"/>
            <a:ext cx="167065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0" b="1" dirty="0">
                <a:solidFill>
                  <a:schemeClr val="bg1"/>
                </a:solidFill>
              </a:rPr>
              <a:t>2</a:t>
            </a:r>
            <a:endParaRPr lang="ko-KR" altLang="en-US" sz="20000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82993" y="1646187"/>
            <a:ext cx="167065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0" b="1" dirty="0">
                <a:solidFill>
                  <a:schemeClr val="bg1"/>
                </a:solidFill>
              </a:rPr>
              <a:t>3</a:t>
            </a:r>
            <a:endParaRPr lang="ko-KR" altLang="en-US" sz="2000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513130" y="1646187"/>
            <a:ext cx="167065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0" b="1" dirty="0">
                <a:solidFill>
                  <a:schemeClr val="bg1"/>
                </a:solidFill>
              </a:rPr>
              <a:t>4</a:t>
            </a:r>
            <a:endParaRPr lang="ko-KR" altLang="en-US" sz="20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057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2719" y="1646187"/>
            <a:ext cx="167065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0" b="1" dirty="0">
                <a:solidFill>
                  <a:schemeClr val="bg1"/>
                </a:solidFill>
              </a:rPr>
              <a:t>5</a:t>
            </a:r>
            <a:endParaRPr lang="ko-KR" altLang="en-US" sz="20000" b="1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052856" y="1646187"/>
            <a:ext cx="167065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0" b="1" dirty="0">
                <a:solidFill>
                  <a:schemeClr val="bg1"/>
                </a:solidFill>
              </a:rPr>
              <a:t>6</a:t>
            </a:r>
            <a:endParaRPr lang="ko-KR" altLang="en-US" sz="20000" b="1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782993" y="1646187"/>
            <a:ext cx="167065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0" b="1" dirty="0">
                <a:solidFill>
                  <a:schemeClr val="bg1"/>
                </a:solidFill>
              </a:rPr>
              <a:t>7</a:t>
            </a:r>
            <a:endParaRPr lang="ko-KR" altLang="en-US" sz="20000" b="1" dirty="0">
              <a:solidFill>
                <a:schemeClr val="bg1"/>
              </a:solidFill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513130" y="1646187"/>
            <a:ext cx="1670650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0" b="1" dirty="0">
                <a:solidFill>
                  <a:schemeClr val="bg1"/>
                </a:solidFill>
              </a:rPr>
              <a:t>8</a:t>
            </a:r>
            <a:endParaRPr lang="ko-KR" altLang="en-US" sz="20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405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9362C697-F179-CA4A-3D1F-42E0561CA84C}"/>
              </a:ext>
            </a:extLst>
          </p:cNvPr>
          <p:cNvGrpSpPr/>
          <p:nvPr/>
        </p:nvGrpSpPr>
        <p:grpSpPr>
          <a:xfrm>
            <a:off x="746620" y="805343"/>
            <a:ext cx="3816991" cy="2827090"/>
            <a:chOff x="746620" y="805343"/>
            <a:chExt cx="3816991" cy="2827090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591BBAAC-FD14-75B6-F50B-BF52253CD5FD}"/>
                </a:ext>
              </a:extLst>
            </p:cNvPr>
            <p:cNvSpPr/>
            <p:nvPr/>
          </p:nvSpPr>
          <p:spPr>
            <a:xfrm>
              <a:off x="746620" y="805343"/>
              <a:ext cx="3816991" cy="2827090"/>
            </a:xfrm>
            <a:prstGeom prst="round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이등변 삼각형 6">
              <a:extLst>
                <a:ext uri="{FF2B5EF4-FFF2-40B4-BE49-F238E27FC236}">
                  <a16:creationId xmlns:a16="http://schemas.microsoft.com/office/drawing/2014/main" id="{74237CC7-7C0A-D6E8-06D3-BDCD052D62A3}"/>
                </a:ext>
              </a:extLst>
            </p:cNvPr>
            <p:cNvSpPr/>
            <p:nvPr/>
          </p:nvSpPr>
          <p:spPr>
            <a:xfrm rot="5400000">
              <a:off x="2271174" y="1738414"/>
              <a:ext cx="1038662" cy="913760"/>
            </a:xfrm>
            <a:prstGeom prst="triangle">
              <a:avLst/>
            </a:prstGeom>
            <a:solidFill>
              <a:schemeClr val="bg1"/>
            </a:solidFill>
            <a:ln w="1270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1B68092-C72A-0B4D-2193-A9EC5F09D44D}"/>
                </a:ext>
              </a:extLst>
            </p:cNvPr>
            <p:cNvSpPr/>
            <p:nvPr/>
          </p:nvSpPr>
          <p:spPr>
            <a:xfrm>
              <a:off x="1043003" y="1047750"/>
              <a:ext cx="428625" cy="295275"/>
            </a:xfrm>
            <a:prstGeom prst="roundRect">
              <a:avLst>
                <a:gd name="adj" fmla="val 360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54A2E13-673E-362B-3726-F93E88B8BA51}"/>
                </a:ext>
              </a:extLst>
            </p:cNvPr>
            <p:cNvSpPr/>
            <p:nvPr/>
          </p:nvSpPr>
          <p:spPr>
            <a:xfrm>
              <a:off x="1739201" y="1047750"/>
              <a:ext cx="428625" cy="295275"/>
            </a:xfrm>
            <a:prstGeom prst="roundRect">
              <a:avLst>
                <a:gd name="adj" fmla="val 360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DD7F72A-54B5-76A2-3A68-878DCB2A4378}"/>
                </a:ext>
              </a:extLst>
            </p:cNvPr>
            <p:cNvSpPr/>
            <p:nvPr/>
          </p:nvSpPr>
          <p:spPr>
            <a:xfrm>
              <a:off x="2435399" y="1047750"/>
              <a:ext cx="428625" cy="295275"/>
            </a:xfrm>
            <a:prstGeom prst="roundRect">
              <a:avLst>
                <a:gd name="adj" fmla="val 360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E6600435-AFDD-EEE9-B241-BDE32691D4E5}"/>
                </a:ext>
              </a:extLst>
            </p:cNvPr>
            <p:cNvSpPr/>
            <p:nvPr/>
          </p:nvSpPr>
          <p:spPr>
            <a:xfrm>
              <a:off x="3131597" y="1047750"/>
              <a:ext cx="428625" cy="295275"/>
            </a:xfrm>
            <a:prstGeom prst="roundRect">
              <a:avLst>
                <a:gd name="adj" fmla="val 360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AD33DC96-B8E6-8C2D-E796-8E8CB4B75186}"/>
                </a:ext>
              </a:extLst>
            </p:cNvPr>
            <p:cNvSpPr/>
            <p:nvPr/>
          </p:nvSpPr>
          <p:spPr>
            <a:xfrm>
              <a:off x="3826493" y="1047750"/>
              <a:ext cx="428625" cy="295275"/>
            </a:xfrm>
            <a:prstGeom prst="roundRect">
              <a:avLst>
                <a:gd name="adj" fmla="val 360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22ADDB9-081A-73AF-6F9A-188ED4F4253E}"/>
                </a:ext>
              </a:extLst>
            </p:cNvPr>
            <p:cNvSpPr/>
            <p:nvPr/>
          </p:nvSpPr>
          <p:spPr>
            <a:xfrm>
              <a:off x="1043003" y="3133725"/>
              <a:ext cx="428625" cy="295275"/>
            </a:xfrm>
            <a:prstGeom prst="roundRect">
              <a:avLst>
                <a:gd name="adj" fmla="val 360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9062E5D1-EAB6-CD0A-5D53-8349A6AEE85E}"/>
                </a:ext>
              </a:extLst>
            </p:cNvPr>
            <p:cNvSpPr/>
            <p:nvPr/>
          </p:nvSpPr>
          <p:spPr>
            <a:xfrm>
              <a:off x="1739201" y="3133725"/>
              <a:ext cx="428625" cy="295275"/>
            </a:xfrm>
            <a:prstGeom prst="roundRect">
              <a:avLst>
                <a:gd name="adj" fmla="val 360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F21220DA-0281-C811-55B5-7D4FA4061878}"/>
                </a:ext>
              </a:extLst>
            </p:cNvPr>
            <p:cNvSpPr/>
            <p:nvPr/>
          </p:nvSpPr>
          <p:spPr>
            <a:xfrm>
              <a:off x="2435399" y="3133725"/>
              <a:ext cx="428625" cy="295275"/>
            </a:xfrm>
            <a:prstGeom prst="roundRect">
              <a:avLst>
                <a:gd name="adj" fmla="val 360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E98E6619-B6B0-3899-BB98-785993CFBEB2}"/>
                </a:ext>
              </a:extLst>
            </p:cNvPr>
            <p:cNvSpPr/>
            <p:nvPr/>
          </p:nvSpPr>
          <p:spPr>
            <a:xfrm>
              <a:off x="3131597" y="3133725"/>
              <a:ext cx="428625" cy="295275"/>
            </a:xfrm>
            <a:prstGeom prst="roundRect">
              <a:avLst>
                <a:gd name="adj" fmla="val 360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DBEECD0E-1780-2CEC-47E5-0DDFFE8FF281}"/>
                </a:ext>
              </a:extLst>
            </p:cNvPr>
            <p:cNvSpPr/>
            <p:nvPr/>
          </p:nvSpPr>
          <p:spPr>
            <a:xfrm>
              <a:off x="3826493" y="3133725"/>
              <a:ext cx="428625" cy="295275"/>
            </a:xfrm>
            <a:prstGeom prst="roundRect">
              <a:avLst>
                <a:gd name="adj" fmla="val 3602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31C7D724-A741-4DA8-5286-FEF8CF05DD63}"/>
              </a:ext>
            </a:extLst>
          </p:cNvPr>
          <p:cNvGrpSpPr/>
          <p:nvPr/>
        </p:nvGrpSpPr>
        <p:grpSpPr>
          <a:xfrm>
            <a:off x="5661520" y="805343"/>
            <a:ext cx="3816991" cy="2827090"/>
            <a:chOff x="5661520" y="805343"/>
            <a:chExt cx="3816991" cy="282709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CB6B228-B432-CB6D-6849-74614DFDBC49}"/>
                </a:ext>
              </a:extLst>
            </p:cNvPr>
            <p:cNvSpPr/>
            <p:nvPr/>
          </p:nvSpPr>
          <p:spPr>
            <a:xfrm>
              <a:off x="5661520" y="805343"/>
              <a:ext cx="3816991" cy="2827090"/>
            </a:xfrm>
            <a:prstGeom prst="roundRect">
              <a:avLst/>
            </a:prstGeom>
            <a:noFill/>
            <a:ln w="1270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790C88EB-972B-C739-72D4-898357D7109A}"/>
                </a:ext>
              </a:extLst>
            </p:cNvPr>
            <p:cNvSpPr/>
            <p:nvPr/>
          </p:nvSpPr>
          <p:spPr>
            <a:xfrm rot="5400000">
              <a:off x="7020941" y="1751146"/>
              <a:ext cx="1250405" cy="1100040"/>
            </a:xfrm>
            <a:prstGeom prst="triangle">
              <a:avLst/>
            </a:prstGeom>
            <a:solidFill>
              <a:schemeClr val="bg1"/>
            </a:solidFill>
            <a:ln w="1270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6480D1F8-F332-226F-1609-89E0BB81E47E}"/>
              </a:ext>
            </a:extLst>
          </p:cNvPr>
          <p:cNvSpPr/>
          <p:nvPr/>
        </p:nvSpPr>
        <p:spPr>
          <a:xfrm rot="5400000">
            <a:off x="7020941" y="4741996"/>
            <a:ext cx="1250405" cy="1100040"/>
          </a:xfrm>
          <a:prstGeom prst="triangle">
            <a:avLst/>
          </a:prstGeom>
          <a:solidFill>
            <a:schemeClr val="bg1"/>
          </a:solidFill>
          <a:ln w="1270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1043002" y="4196219"/>
            <a:ext cx="432000" cy="360000"/>
          </a:xfrm>
          <a:prstGeom prst="line">
            <a:avLst/>
          </a:prstGeom>
          <a:ln w="1270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 flipV="1">
            <a:off x="1029939" y="4178127"/>
            <a:ext cx="432000" cy="360000"/>
          </a:xfrm>
          <a:prstGeom prst="line">
            <a:avLst/>
          </a:prstGeom>
          <a:ln w="127000" cap="rnd">
            <a:solidFill>
              <a:srgbClr val="FF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그룹 30"/>
          <p:cNvGrpSpPr/>
          <p:nvPr/>
        </p:nvGrpSpPr>
        <p:grpSpPr>
          <a:xfrm>
            <a:off x="2649711" y="4243316"/>
            <a:ext cx="1267150" cy="980254"/>
            <a:chOff x="2649711" y="4243316"/>
            <a:chExt cx="1267150" cy="980254"/>
          </a:xfrm>
        </p:grpSpPr>
        <p:cxnSp>
          <p:nvCxnSpPr>
            <p:cNvPr id="34" name="직선 연결선 33"/>
            <p:cNvCxnSpPr/>
            <p:nvPr/>
          </p:nvCxnSpPr>
          <p:spPr>
            <a:xfrm rot="10800000" flipV="1">
              <a:off x="3283311" y="4243316"/>
              <a:ext cx="633550" cy="490127"/>
            </a:xfrm>
            <a:prstGeom prst="line">
              <a:avLst/>
            </a:prstGeom>
            <a:ln w="254000" cap="rnd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/>
            <p:cNvCxnSpPr/>
            <p:nvPr/>
          </p:nvCxnSpPr>
          <p:spPr>
            <a:xfrm rot="10800000" flipH="1" flipV="1">
              <a:off x="2649711" y="4243316"/>
              <a:ext cx="633600" cy="490126"/>
            </a:xfrm>
            <a:prstGeom prst="line">
              <a:avLst/>
            </a:prstGeom>
            <a:ln w="254000" cap="rnd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 flipV="1">
              <a:off x="2649711" y="4733443"/>
              <a:ext cx="633550" cy="490127"/>
            </a:xfrm>
            <a:prstGeom prst="line">
              <a:avLst/>
            </a:prstGeom>
            <a:ln w="254000" cap="rnd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/>
            <p:nvPr/>
          </p:nvCxnSpPr>
          <p:spPr>
            <a:xfrm flipH="1" flipV="1">
              <a:off x="3283261" y="4733443"/>
              <a:ext cx="633600" cy="490127"/>
            </a:xfrm>
            <a:prstGeom prst="line">
              <a:avLst/>
            </a:prstGeom>
            <a:ln w="254000" cap="rnd">
              <a:solidFill>
                <a:srgbClr val="FF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A7D2EAB3-520B-FC3D-BEFC-F34642DA65A1}"/>
              </a:ext>
            </a:extLst>
          </p:cNvPr>
          <p:cNvSpPr/>
          <p:nvPr/>
        </p:nvSpPr>
        <p:spPr>
          <a:xfrm rot="5400000">
            <a:off x="9154541" y="4741997"/>
            <a:ext cx="1250405" cy="1100040"/>
          </a:xfrm>
          <a:prstGeom prst="triangle">
            <a:avLst/>
          </a:prstGeom>
          <a:solidFill>
            <a:schemeClr val="tx1"/>
          </a:solidFill>
          <a:ln w="127000" cap="rnd">
            <a:solidFill>
              <a:schemeClr val="tx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5969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하트 1">
            <a:extLst>
              <a:ext uri="{FF2B5EF4-FFF2-40B4-BE49-F238E27FC236}">
                <a16:creationId xmlns:a16="http://schemas.microsoft.com/office/drawing/2014/main" id="{B9FEF929-0F25-8F6D-1126-E0A11A1AFCC1}"/>
              </a:ext>
            </a:extLst>
          </p:cNvPr>
          <p:cNvSpPr/>
          <p:nvPr/>
        </p:nvSpPr>
        <p:spPr>
          <a:xfrm>
            <a:off x="429791" y="371475"/>
            <a:ext cx="2724150" cy="2476500"/>
          </a:xfrm>
          <a:prstGeom prst="heart">
            <a:avLst/>
          </a:prstGeom>
          <a:noFill/>
          <a:ln w="2540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하트 4">
            <a:extLst>
              <a:ext uri="{FF2B5EF4-FFF2-40B4-BE49-F238E27FC236}">
                <a16:creationId xmlns:a16="http://schemas.microsoft.com/office/drawing/2014/main" id="{AEEDAFEC-697D-A5D0-ECA3-42C2F2902543}"/>
              </a:ext>
            </a:extLst>
          </p:cNvPr>
          <p:cNvSpPr/>
          <p:nvPr/>
        </p:nvSpPr>
        <p:spPr>
          <a:xfrm>
            <a:off x="473890" y="3619318"/>
            <a:ext cx="2724150" cy="2476500"/>
          </a:xfrm>
          <a:prstGeom prst="heart">
            <a:avLst/>
          </a:prstGeom>
          <a:solidFill>
            <a:schemeClr val="bg1"/>
          </a:solidFill>
          <a:ln w="254000" cap="rnd">
            <a:solidFill>
              <a:schemeClr val="bg1"/>
            </a:solidFill>
            <a:round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AB9CFD3-27C2-28AA-0EE2-7239E11F33E0}"/>
              </a:ext>
            </a:extLst>
          </p:cNvPr>
          <p:cNvGrpSpPr/>
          <p:nvPr/>
        </p:nvGrpSpPr>
        <p:grpSpPr>
          <a:xfrm>
            <a:off x="3865788" y="500743"/>
            <a:ext cx="1983921" cy="1983921"/>
            <a:chOff x="3608613" y="3739243"/>
            <a:chExt cx="1983921" cy="1983921"/>
          </a:xfrm>
        </p:grpSpPr>
        <p:sp>
          <p:nvSpPr>
            <p:cNvPr id="4" name="눈물 방울 3">
              <a:extLst>
                <a:ext uri="{FF2B5EF4-FFF2-40B4-BE49-F238E27FC236}">
                  <a16:creationId xmlns:a16="http://schemas.microsoft.com/office/drawing/2014/main" id="{A5FAAB0C-20A3-4396-999B-4BF2BB38EFC5}"/>
                </a:ext>
              </a:extLst>
            </p:cNvPr>
            <p:cNvSpPr/>
            <p:nvPr/>
          </p:nvSpPr>
          <p:spPr>
            <a:xfrm rot="8172493">
              <a:off x="3608613" y="3739243"/>
              <a:ext cx="1983921" cy="1983921"/>
            </a:xfrm>
            <a:prstGeom prst="teardrop">
              <a:avLst/>
            </a:prstGeom>
            <a:solidFill>
              <a:srgbClr val="A5202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802F94C-58CD-182E-F45E-2F3B2780CA5C}"/>
                </a:ext>
              </a:extLst>
            </p:cNvPr>
            <p:cNvSpPr/>
            <p:nvPr/>
          </p:nvSpPr>
          <p:spPr>
            <a:xfrm>
              <a:off x="4238623" y="4276725"/>
              <a:ext cx="723900" cy="7239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1B0A430-C7C0-E57A-4608-4ABD41942CE1}"/>
              </a:ext>
            </a:extLst>
          </p:cNvPr>
          <p:cNvGrpSpPr/>
          <p:nvPr/>
        </p:nvGrpSpPr>
        <p:grpSpPr>
          <a:xfrm>
            <a:off x="6096000" y="2514600"/>
            <a:ext cx="3816991" cy="3480470"/>
            <a:chOff x="6096000" y="2514600"/>
            <a:chExt cx="3816991" cy="348047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13D05505-85E4-32FC-88DB-A72E463E9281}"/>
                </a:ext>
              </a:extLst>
            </p:cNvPr>
            <p:cNvSpPr/>
            <p:nvPr/>
          </p:nvSpPr>
          <p:spPr>
            <a:xfrm>
              <a:off x="6096000" y="2514600"/>
              <a:ext cx="3816991" cy="3480470"/>
            </a:xfrm>
            <a:prstGeom prst="roundRect">
              <a:avLst/>
            </a:prstGeom>
            <a:noFill/>
            <a:ln w="2540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5EF65798-823F-9A6D-FC11-4EC960DF2C28}"/>
                </a:ext>
              </a:extLst>
            </p:cNvPr>
            <p:cNvSpPr/>
            <p:nvPr/>
          </p:nvSpPr>
          <p:spPr>
            <a:xfrm rot="5400000">
              <a:off x="7455421" y="4113783"/>
              <a:ext cx="1250405" cy="1100040"/>
            </a:xfrm>
            <a:prstGeom prst="triangle">
              <a:avLst/>
            </a:prstGeom>
            <a:solidFill>
              <a:schemeClr val="bg1"/>
            </a:solidFill>
            <a:ln w="127000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A521894C-5845-09AC-226A-B359E086CDC9}"/>
                </a:ext>
              </a:extLst>
            </p:cNvPr>
            <p:cNvCxnSpPr/>
            <p:nvPr/>
          </p:nvCxnSpPr>
          <p:spPr>
            <a:xfrm>
              <a:off x="6096000" y="3429000"/>
              <a:ext cx="3816991" cy="0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87CD2892-5155-BFD2-16E7-A3BEC0109C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98481" y="2514600"/>
              <a:ext cx="498797" cy="914400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4D0E34CC-5FCA-8517-618F-B740D7C2A7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1245" y="2514600"/>
              <a:ext cx="498797" cy="914400"/>
            </a:xfrm>
            <a:prstGeom prst="line">
              <a:avLst/>
            </a:prstGeom>
            <a:ln w="2540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58037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1785FB9-B274-3A0B-8125-B48AB31D5FAF}"/>
              </a:ext>
            </a:extLst>
          </p:cNvPr>
          <p:cNvSpPr txBox="1"/>
          <p:nvPr/>
        </p:nvSpPr>
        <p:spPr>
          <a:xfrm>
            <a:off x="361950" y="1847850"/>
            <a:ext cx="117532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err="1">
                <a:solidFill>
                  <a:schemeClr val="bg1"/>
                </a:solidFill>
              </a:rPr>
              <a:t>HomeView</a:t>
            </a:r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AE40F62-2476-C368-548B-BEE97A16CB3F}"/>
              </a:ext>
            </a:extLst>
          </p:cNvPr>
          <p:cNvSpPr txBox="1"/>
          <p:nvPr/>
        </p:nvSpPr>
        <p:spPr>
          <a:xfrm>
            <a:off x="1669680" y="1847850"/>
            <a:ext cx="108555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err="1">
                <a:solidFill>
                  <a:schemeClr val="bg1"/>
                </a:solidFill>
              </a:rPr>
              <a:t>MainView</a:t>
            </a:r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FD553C-FD07-BE19-FCDE-C5527BFCD705}"/>
              </a:ext>
            </a:extLst>
          </p:cNvPr>
          <p:cNvSpPr txBox="1"/>
          <p:nvPr/>
        </p:nvSpPr>
        <p:spPr>
          <a:xfrm>
            <a:off x="2883710" y="1847849"/>
            <a:ext cx="145687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err="1">
                <a:solidFill>
                  <a:schemeClr val="bg1"/>
                </a:solidFill>
              </a:rPr>
              <a:t>CategoryView</a:t>
            </a:r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8FBDA4-0C8F-3FA2-1C97-361168E9EBC6}"/>
              </a:ext>
            </a:extLst>
          </p:cNvPr>
          <p:cNvSpPr txBox="1"/>
          <p:nvPr/>
        </p:nvSpPr>
        <p:spPr>
          <a:xfrm>
            <a:off x="4469060" y="1847848"/>
            <a:ext cx="17615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err="1">
                <a:solidFill>
                  <a:schemeClr val="bg1"/>
                </a:solidFill>
              </a:rPr>
              <a:t>RecommendView</a:t>
            </a:r>
            <a:endParaRPr lang="ko-KR" altLang="en-US" sz="15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C4AAC2-FEFF-F36E-D029-9008662A753E}"/>
              </a:ext>
            </a:extLst>
          </p:cNvPr>
          <p:cNvSpPr txBox="1"/>
          <p:nvPr/>
        </p:nvSpPr>
        <p:spPr>
          <a:xfrm>
            <a:off x="6359108" y="1847847"/>
            <a:ext cx="130676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b="1" dirty="0" err="1">
                <a:solidFill>
                  <a:schemeClr val="bg1"/>
                </a:solidFill>
              </a:rPr>
              <a:t>CinemaView</a:t>
            </a:r>
            <a:endParaRPr lang="ko-KR" altLang="en-US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307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DB306-D13C-8E31-6293-14965E4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638E975-DA74-7442-98EB-37CB52A61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4" t="5545" r="7282" b="4707"/>
          <a:stretch/>
        </p:blipFill>
        <p:spPr>
          <a:xfrm>
            <a:off x="2838450" y="2066925"/>
            <a:ext cx="6486525" cy="390525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EA6477-01F5-6249-3BE4-B59CC6D26F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71" b="15139"/>
          <a:stretch/>
        </p:blipFill>
        <p:spPr>
          <a:xfrm>
            <a:off x="427266" y="595312"/>
            <a:ext cx="2601684" cy="5819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F54703-2181-EFA7-4C99-018690A76C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93" b="15139"/>
          <a:stretch/>
        </p:blipFill>
        <p:spPr>
          <a:xfrm>
            <a:off x="2072369" y="365125"/>
            <a:ext cx="8624206" cy="5819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E6325B-E9EE-3966-D7BD-E2065760712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06" b="15139"/>
          <a:stretch/>
        </p:blipFill>
        <p:spPr>
          <a:xfrm>
            <a:off x="5553074" y="519112"/>
            <a:ext cx="6486526" cy="58197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77BC88-E755-2D09-ED16-8C869711AC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834" b="5324"/>
          <a:stretch/>
        </p:blipFill>
        <p:spPr>
          <a:xfrm>
            <a:off x="609600" y="742950"/>
            <a:ext cx="10972800" cy="57499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D65AEB3-9057-A9FF-5F7A-0F162047D48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10" b="20602"/>
          <a:stretch/>
        </p:blipFill>
        <p:spPr>
          <a:xfrm>
            <a:off x="6764342" y="669925"/>
            <a:ext cx="4260846" cy="54451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2414EC-BBEB-3659-0415-43A07F7B8F5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40" b="20602"/>
          <a:stretch/>
        </p:blipFill>
        <p:spPr>
          <a:xfrm>
            <a:off x="3196174" y="704850"/>
            <a:ext cx="8107620" cy="54451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FEE5384-45F7-CFD3-CDA8-292662C2DE2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59" b="20533"/>
          <a:stretch/>
        </p:blipFill>
        <p:spPr>
          <a:xfrm>
            <a:off x="3774817" y="481013"/>
            <a:ext cx="8136195" cy="544988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86F525E-07AF-8DE1-46FF-B388449E26B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64" b="20533"/>
          <a:stretch/>
        </p:blipFill>
        <p:spPr>
          <a:xfrm>
            <a:off x="4849812" y="682625"/>
            <a:ext cx="6636316" cy="544988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4B4CCBC-225B-43E1-479D-DBD93DFB8CC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64" b="30278"/>
          <a:stretch/>
        </p:blipFill>
        <p:spPr>
          <a:xfrm>
            <a:off x="6481912" y="704850"/>
            <a:ext cx="5216658" cy="47815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8295678-9412-9755-5958-3969D4B25AB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09" b="31852"/>
          <a:stretch/>
        </p:blipFill>
        <p:spPr>
          <a:xfrm>
            <a:off x="3494786" y="393700"/>
            <a:ext cx="3972814" cy="46736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B3A6B46-E348-52CE-A4E8-2FDE9DCFD2C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0834" b="5185"/>
          <a:stretch/>
        </p:blipFill>
        <p:spPr>
          <a:xfrm>
            <a:off x="609600" y="742950"/>
            <a:ext cx="10972800" cy="575945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8604326-0197-A974-72CA-E58EFF83BFE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27" b="20533"/>
          <a:stretch/>
        </p:blipFill>
        <p:spPr>
          <a:xfrm>
            <a:off x="873254" y="257175"/>
            <a:ext cx="8699371" cy="544988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C2085DE-86F3-65F4-FB46-2F68F961752B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75" b="20602"/>
          <a:stretch/>
        </p:blipFill>
        <p:spPr>
          <a:xfrm>
            <a:off x="4803518" y="103188"/>
            <a:ext cx="3972814" cy="544512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1519F24-4740-6D61-C23A-57EB76DA944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9768" b="5740"/>
          <a:stretch/>
        </p:blipFill>
        <p:spPr>
          <a:xfrm>
            <a:off x="667685" y="441324"/>
            <a:ext cx="10972800" cy="579437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9C13F36-7B98-10F2-E415-37CAB804BDC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8889" b="5694"/>
          <a:stretch/>
        </p:blipFill>
        <p:spPr>
          <a:xfrm>
            <a:off x="744864" y="404813"/>
            <a:ext cx="10972800" cy="585787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C3A6D62-2FF3-C8FF-E5C1-13B2AD45FFA4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9607" b="7060"/>
          <a:stretch/>
        </p:blipFill>
        <p:spPr>
          <a:xfrm>
            <a:off x="873254" y="809625"/>
            <a:ext cx="10972800" cy="571500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D12A1FE5-8914-B139-D946-5AD8176EF0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390" y="103188"/>
            <a:ext cx="47392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750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DDB306-D13C-8E31-6293-14965E44E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638E975-DA74-7442-98EB-37CB52A61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4" t="5545" r="7282" b="4707"/>
          <a:stretch/>
        </p:blipFill>
        <p:spPr>
          <a:xfrm>
            <a:off x="2838450" y="2066925"/>
            <a:ext cx="6486525" cy="3905250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7EA6477-01F5-6249-3BE4-B59CC6D26F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771" b="15139"/>
          <a:stretch/>
        </p:blipFill>
        <p:spPr>
          <a:xfrm>
            <a:off x="427266" y="595312"/>
            <a:ext cx="2601684" cy="58197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F54703-2181-EFA7-4C99-018690A76C7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493" b="15139"/>
          <a:stretch/>
        </p:blipFill>
        <p:spPr>
          <a:xfrm>
            <a:off x="2072369" y="365125"/>
            <a:ext cx="8624206" cy="5819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E6325B-E9EE-3966-D7BD-E2065760712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06" b="15139"/>
          <a:stretch/>
        </p:blipFill>
        <p:spPr>
          <a:xfrm>
            <a:off x="5553074" y="519112"/>
            <a:ext cx="6486526" cy="581977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77BC88-E755-2D09-ED16-8C869711ACF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0834" b="5324"/>
          <a:stretch/>
        </p:blipFill>
        <p:spPr>
          <a:xfrm>
            <a:off x="609600" y="742950"/>
            <a:ext cx="10972800" cy="57499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D65AEB3-9057-A9FF-5F7A-0F162047D48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10" b="20602"/>
          <a:stretch/>
        </p:blipFill>
        <p:spPr>
          <a:xfrm>
            <a:off x="6764342" y="669925"/>
            <a:ext cx="4260846" cy="5445125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C2414EC-BBEB-3659-0415-43A07F7B8F5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40" b="20602"/>
          <a:stretch/>
        </p:blipFill>
        <p:spPr>
          <a:xfrm>
            <a:off x="3196174" y="704850"/>
            <a:ext cx="8107620" cy="544512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FEE5384-45F7-CFD3-CDA8-292662C2DE2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959" b="20533"/>
          <a:stretch/>
        </p:blipFill>
        <p:spPr>
          <a:xfrm>
            <a:off x="3774817" y="481013"/>
            <a:ext cx="8136195" cy="544988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86F525E-07AF-8DE1-46FF-B388449E26BA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64" b="20533"/>
          <a:stretch/>
        </p:blipFill>
        <p:spPr>
          <a:xfrm>
            <a:off x="4849812" y="682625"/>
            <a:ext cx="6636316" cy="5449888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04B4CCBC-225B-43E1-479D-DBD93DFB8CC3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64" b="30278"/>
          <a:stretch/>
        </p:blipFill>
        <p:spPr>
          <a:xfrm>
            <a:off x="6481912" y="704850"/>
            <a:ext cx="5216658" cy="478155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8295678-9412-9755-5958-3969D4B25AB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09" b="31852"/>
          <a:stretch/>
        </p:blipFill>
        <p:spPr>
          <a:xfrm>
            <a:off x="3494786" y="393700"/>
            <a:ext cx="3972814" cy="46736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5B3A6B46-E348-52CE-A4E8-2FDE9DCFD2CF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10834" b="5185"/>
          <a:stretch/>
        </p:blipFill>
        <p:spPr>
          <a:xfrm>
            <a:off x="609600" y="742950"/>
            <a:ext cx="10972800" cy="575945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8604326-0197-A974-72CA-E58EFF83BFE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27" b="20533"/>
          <a:stretch/>
        </p:blipFill>
        <p:spPr>
          <a:xfrm>
            <a:off x="873254" y="257175"/>
            <a:ext cx="8699371" cy="5449888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C2085DE-86F3-65F4-FB46-2F68F961752B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675" b="20602"/>
          <a:stretch/>
        </p:blipFill>
        <p:spPr>
          <a:xfrm>
            <a:off x="4803518" y="103188"/>
            <a:ext cx="3972814" cy="5445125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C1519F24-4740-6D61-C23A-57EB76DA9449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9768" b="5740"/>
          <a:stretch/>
        </p:blipFill>
        <p:spPr>
          <a:xfrm>
            <a:off x="667685" y="441324"/>
            <a:ext cx="10972800" cy="5794376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9C13F36-7B98-10F2-E415-37CAB804BDC0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rcRect t="8889" b="5694"/>
          <a:stretch/>
        </p:blipFill>
        <p:spPr>
          <a:xfrm>
            <a:off x="744864" y="404813"/>
            <a:ext cx="10972800" cy="5857875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3C3A6D62-2FF3-C8FF-E5C1-13B2AD45FFA4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t="9607" b="7060"/>
          <a:stretch/>
        </p:blipFill>
        <p:spPr>
          <a:xfrm>
            <a:off x="873254" y="809625"/>
            <a:ext cx="109728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746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2216</TotalTime>
  <Words>13</Words>
  <Application>Microsoft Office PowerPoint</Application>
  <PresentationFormat>와이드스크린</PresentationFormat>
  <Paragraphs>13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jihye hyun</cp:lastModifiedBy>
  <cp:revision>14</cp:revision>
  <dcterms:created xsi:type="dcterms:W3CDTF">2023-11-16T01:55:43Z</dcterms:created>
  <dcterms:modified xsi:type="dcterms:W3CDTF">2023-11-23T13:38:34Z</dcterms:modified>
</cp:coreProperties>
</file>